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4"/>
  </p:notesMasterIdLst>
  <p:sldIdLst>
    <p:sldId id="256" r:id="rId2"/>
    <p:sldId id="257" r:id="rId3"/>
  </p:sldIdLst>
  <p:sldSz cx="13004800" cy="9753600"/>
  <p:notesSz cx="6858000" cy="9144000"/>
  <p:defaultTextStyle>
    <a:defPPr marL="0" marR="0" indent="0" algn="l" defTabSz="914354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17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1pPr>
    <a:lvl2pPr marL="0" marR="0" indent="228589" algn="ctr" defTabSz="58417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2pPr>
    <a:lvl3pPr marL="0" marR="0" indent="457176" algn="ctr" defTabSz="58417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3pPr>
    <a:lvl4pPr marL="0" marR="0" indent="685765" algn="ctr" defTabSz="58417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4pPr>
    <a:lvl5pPr marL="0" marR="0" indent="914354" algn="ctr" defTabSz="58417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5pPr>
    <a:lvl6pPr marL="0" marR="0" indent="1142941" algn="ctr" defTabSz="58417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6pPr>
    <a:lvl7pPr marL="0" marR="0" indent="1371530" algn="ctr" defTabSz="58417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7pPr>
    <a:lvl8pPr marL="0" marR="0" indent="1600119" algn="ctr" defTabSz="58417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8pPr>
    <a:lvl9pPr marL="0" marR="0" indent="1828706" algn="ctr" defTabSz="58417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6E5DA">
              <a:alpha val="6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chemeClr val="accent1">
            <a:satOff val="15300"/>
            <a:lumOff val="-29822"/>
            <a:alpha val="80000"/>
          </a:schemeClr>
        </a:fontRef>
        <a:schemeClr val="accent1">
          <a:satOff val="15300"/>
          <a:lumOff val="-29822"/>
          <a:alpha val="80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0CFCA">
              <a:alpha val="75000"/>
            </a:srgbClr>
          </a:solidFill>
        </a:fill>
      </a:tcStyle>
    </a:band2H>
    <a:firstCol>
      <a:tcTxStyle b="off" i="off">
        <a:fontRef idx="minor">
          <a:schemeClr val="accent1">
            <a:satOff val="15300"/>
            <a:lumOff val="-29822"/>
            <a:alpha val="80000"/>
          </a:schemeClr>
        </a:fontRef>
        <a:schemeClr val="accent1">
          <a:satOff val="15300"/>
          <a:lumOff val="-29822"/>
          <a:alpha val="80000"/>
        </a:schemeClr>
      </a:tcTxStyle>
      <a:tcStyle>
        <a:tcBdr>
          <a:left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left>
          <a:right>
            <a:ln w="254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EDEAD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DFDBD1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DD9AC">
              <a:alpha val="70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solidFill>
                <a:srgbClr val="DFDBD1"/>
              </a:solidFill>
              <a:prstDash val="solid"/>
              <a:miter lim="400000"/>
            </a:ln>
          </a:left>
          <a:right>
            <a:ln w="12700" cap="flat">
              <a:solidFill>
                <a:srgbClr val="DFDBD1"/>
              </a:solidFill>
              <a:prstDash val="solid"/>
              <a:miter lim="400000"/>
            </a:ln>
          </a:right>
          <a:top>
            <a:ln w="254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DFDBD1"/>
              </a:solidFill>
              <a:prstDash val="solid"/>
              <a:miter lim="400000"/>
            </a:ln>
          </a:insideH>
          <a:insideV>
            <a:ln w="12700" cap="flat">
              <a:solidFill>
                <a:srgbClr val="DFDBD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solidFill>
                <a:srgbClr val="DFDBD1"/>
              </a:solidFill>
              <a:prstDash val="solid"/>
              <a:miter lim="400000"/>
            </a:ln>
          </a:left>
          <a:right>
            <a:ln w="12700" cap="flat">
              <a:solidFill>
                <a:srgbClr val="DFDBD1"/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DFDBD1"/>
              </a:solidFill>
              <a:prstDash val="solid"/>
              <a:miter lim="400000"/>
            </a:ln>
          </a:insideH>
          <a:insideV>
            <a:ln w="12700" cap="flat">
              <a:solidFill>
                <a:srgbClr val="DFDBD1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B07342"/>
              </a:solidFill>
              <a:prstDash val="solid"/>
              <a:miter lim="400000"/>
            </a:ln>
          </a:left>
          <a:right>
            <a:ln w="12700" cap="flat">
              <a:solidFill>
                <a:srgbClr val="B07342"/>
              </a:solidFill>
              <a:prstDash val="solid"/>
              <a:miter lim="400000"/>
            </a:ln>
          </a:right>
          <a:top>
            <a:ln w="12700" cap="flat">
              <a:solidFill>
                <a:srgbClr val="B07342"/>
              </a:solidFill>
              <a:prstDash val="solid"/>
              <a:miter lim="400000"/>
            </a:ln>
          </a:top>
          <a:bottom>
            <a:ln w="12700" cap="flat">
              <a:solidFill>
                <a:srgbClr val="B07342"/>
              </a:solidFill>
              <a:prstDash val="solid"/>
              <a:miter lim="400000"/>
            </a:ln>
          </a:bottom>
          <a:insideH>
            <a:ln w="12700" cap="flat">
              <a:solidFill>
                <a:srgbClr val="B07342"/>
              </a:solidFill>
              <a:prstDash val="solid"/>
              <a:miter lim="400000"/>
            </a:ln>
          </a:insideH>
          <a:insideV>
            <a:ln w="12700" cap="flat">
              <a:solidFill>
                <a:srgbClr val="B0734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DBBD">
              <a:alpha val="55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B0734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0734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C9C5BC"/>
              </a:solidFill>
              <a:prstDash val="solid"/>
              <a:miter lim="400000"/>
            </a:ln>
          </a:left>
          <a:right>
            <a:ln w="12700" cap="flat">
              <a:solidFill>
                <a:srgbClr val="C9C5BC"/>
              </a:solidFill>
              <a:prstDash val="solid"/>
              <a:miter lim="400000"/>
            </a:ln>
          </a:right>
          <a:top>
            <a:ln w="12700" cap="flat">
              <a:solidFill>
                <a:srgbClr val="C9C5BC"/>
              </a:solidFill>
              <a:prstDash val="solid"/>
              <a:miter lim="400000"/>
            </a:ln>
          </a:top>
          <a:bottom>
            <a:ln w="12700" cap="flat">
              <a:solidFill>
                <a:srgbClr val="C9C5BC"/>
              </a:solidFill>
              <a:prstDash val="solid"/>
              <a:miter lim="400000"/>
            </a:ln>
          </a:bottom>
          <a:insideH>
            <a:ln w="12700" cap="flat">
              <a:solidFill>
                <a:srgbClr val="C9C5BC"/>
              </a:solidFill>
              <a:prstDash val="solid"/>
              <a:miter lim="400000"/>
            </a:ln>
          </a:insideH>
          <a:insideV>
            <a:ln w="12700" cap="flat">
              <a:solidFill>
                <a:srgbClr val="C9C5BC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2DED3">
              <a:alpha val="80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51473B"/>
              </a:solidFill>
              <a:prstDash val="solid"/>
              <a:miter lim="400000"/>
            </a:ln>
          </a:left>
          <a:right>
            <a:ln w="25400" cap="flat">
              <a:solidFill>
                <a:srgbClr val="51473B"/>
              </a:solidFill>
              <a:prstDash val="solid"/>
              <a:miter lim="400000"/>
            </a:ln>
          </a:right>
          <a:top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EDEADB"/>
              </a:solidFill>
              <a:prstDash val="solid"/>
              <a:miter lim="400000"/>
            </a:ln>
          </a:left>
          <a:right>
            <a:ln w="12700" cap="flat">
              <a:solidFill>
                <a:srgbClr val="EDEADB"/>
              </a:solidFill>
              <a:prstDash val="solid"/>
              <a:miter lim="400000"/>
            </a:ln>
          </a:right>
          <a:top>
            <a:ln w="25400" cap="flat">
              <a:solidFill>
                <a:srgbClr val="51473B"/>
              </a:solidFill>
              <a:prstDash val="solid"/>
              <a:miter lim="400000"/>
            </a:ln>
          </a:top>
          <a:bottom>
            <a:ln w="12700" cap="flat">
              <a:solidFill>
                <a:srgbClr val="51473B"/>
              </a:solidFill>
              <a:prstDash val="solid"/>
              <a:miter lim="400000"/>
            </a:ln>
          </a:bottom>
          <a:insideH>
            <a:ln w="12700" cap="flat">
              <a:solidFill>
                <a:srgbClr val="EDEADB"/>
              </a:solidFill>
              <a:prstDash val="solid"/>
              <a:miter lim="400000"/>
            </a:ln>
          </a:insideH>
          <a:insideV>
            <a:ln w="12700" cap="flat">
              <a:solidFill>
                <a:srgbClr val="EDEAD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EDEADB"/>
              </a:solidFill>
              <a:prstDash val="solid"/>
              <a:miter lim="400000"/>
            </a:ln>
          </a:left>
          <a:right>
            <a:ln w="12700" cap="flat">
              <a:solidFill>
                <a:srgbClr val="EDEADB"/>
              </a:solidFill>
              <a:prstDash val="solid"/>
              <a:miter lim="400000"/>
            </a:ln>
          </a:right>
          <a:top>
            <a:ln w="12700" cap="flat">
              <a:solidFill>
                <a:srgbClr val="51473B"/>
              </a:solidFill>
              <a:prstDash val="solid"/>
              <a:miter lim="400000"/>
            </a:ln>
          </a:top>
          <a:bottom>
            <a:ln w="25400" cap="flat">
              <a:solidFill>
                <a:srgbClr val="51473B"/>
              </a:solidFill>
              <a:prstDash val="solid"/>
              <a:miter lim="400000"/>
            </a:ln>
          </a:bottom>
          <a:insideH>
            <a:ln w="12700" cap="flat">
              <a:solidFill>
                <a:srgbClr val="EDEADB"/>
              </a:solidFill>
              <a:prstDash val="solid"/>
              <a:miter lim="400000"/>
            </a:ln>
          </a:insideH>
          <a:insideV>
            <a:ln w="12700" cap="flat">
              <a:solidFill>
                <a:srgbClr val="EDEADB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EE3BA">
              <a:alpha val="63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2"/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2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58" y="-11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786410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1pPr>
    <a:lvl2pPr indent="228589"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2pPr>
    <a:lvl3pPr indent="457176"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3pPr>
    <a:lvl4pPr indent="685765"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4pPr>
    <a:lvl5pPr indent="914354"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5pPr>
    <a:lvl6pPr indent="1142941"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6pPr>
    <a:lvl7pPr indent="1371530"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7pPr>
    <a:lvl8pPr indent="1600119"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8pPr>
    <a:lvl9pPr indent="1828706"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0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78C7-BE1F-4D31-A6A6-EAD692FF98FF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784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78C7-BE1F-4D31-A6A6-EAD692FF98FF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409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3408943" y="555417"/>
            <a:ext cx="4161084" cy="11835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25689" y="555417"/>
            <a:ext cx="12266507" cy="11835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78C7-BE1F-4D31-A6A6-EAD692FF98FF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969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825501" y="50800"/>
            <a:ext cx="11353801" cy="2032000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solidFill>
                  <a:srgbClr val="FBF9E6"/>
                </a:solidFill>
                <a:effectLst>
                  <a:outerShdw blurRad="25400" dist="25400" dir="16200000" rotWithShape="0">
                    <a:srgbClr val="3A3A3A">
                      <a:alpha val="70000"/>
                    </a:srgbClr>
                  </a:outerShdw>
                </a:effectLst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xfrm>
            <a:off x="825501" y="2705100"/>
            <a:ext cx="11353801" cy="62230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xfrm>
            <a:off x="6337298" y="8991600"/>
            <a:ext cx="342901" cy="4064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78C7-BE1F-4D31-A6A6-EAD692FF98FF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15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290" y="6267595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290" y="4133996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16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32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4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65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08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098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14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30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78C7-BE1F-4D31-A6A6-EAD692FF98FF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373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25689" y="3237657"/>
            <a:ext cx="8213796" cy="915303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356233" y="3237657"/>
            <a:ext cx="8213796" cy="915303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78C7-BE1F-4D31-A6A6-EAD692FF98FF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940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64" indent="0">
              <a:buNone/>
              <a:defRPr sz="2800" b="1"/>
            </a:lvl2pPr>
            <a:lvl3pPr marL="1300326" indent="0">
              <a:buNone/>
              <a:defRPr sz="2600" b="1"/>
            </a:lvl3pPr>
            <a:lvl4pPr marL="1950490" indent="0">
              <a:buNone/>
              <a:defRPr sz="2300" b="1"/>
            </a:lvl4pPr>
            <a:lvl5pPr marL="2600653" indent="0">
              <a:buNone/>
              <a:defRPr sz="2300" b="1"/>
            </a:lvl5pPr>
            <a:lvl6pPr marL="3250816" indent="0">
              <a:buNone/>
              <a:defRPr sz="2300" b="1"/>
            </a:lvl6pPr>
            <a:lvl7pPr marL="3900981" indent="0">
              <a:buNone/>
              <a:defRPr sz="2300" b="1"/>
            </a:lvl7pPr>
            <a:lvl8pPr marL="4551142" indent="0">
              <a:buNone/>
              <a:defRPr sz="2300" b="1"/>
            </a:lvl8pPr>
            <a:lvl9pPr marL="5201307" indent="0">
              <a:buNone/>
              <a:defRPr sz="2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64" indent="0">
              <a:buNone/>
              <a:defRPr sz="2800" b="1"/>
            </a:lvl2pPr>
            <a:lvl3pPr marL="1300326" indent="0">
              <a:buNone/>
              <a:defRPr sz="2600" b="1"/>
            </a:lvl3pPr>
            <a:lvl4pPr marL="1950490" indent="0">
              <a:buNone/>
              <a:defRPr sz="2300" b="1"/>
            </a:lvl4pPr>
            <a:lvl5pPr marL="2600653" indent="0">
              <a:buNone/>
              <a:defRPr sz="2300" b="1"/>
            </a:lvl5pPr>
            <a:lvl6pPr marL="3250816" indent="0">
              <a:buNone/>
              <a:defRPr sz="2300" b="1"/>
            </a:lvl6pPr>
            <a:lvl7pPr marL="3900981" indent="0">
              <a:buNone/>
              <a:defRPr sz="2300" b="1"/>
            </a:lvl7pPr>
            <a:lvl8pPr marL="4551142" indent="0">
              <a:buNone/>
              <a:defRPr sz="2300" b="1"/>
            </a:lvl8pPr>
            <a:lvl9pPr marL="5201307" indent="0">
              <a:buNone/>
              <a:defRPr sz="2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78C7-BE1F-4D31-A6A6-EAD692FF98FF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913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78C7-BE1F-4D31-A6A6-EAD692FF98FF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725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78C7-BE1F-4D31-A6A6-EAD692FF98FF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666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4516" y="388342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164" indent="0">
              <a:buNone/>
              <a:defRPr sz="1700"/>
            </a:lvl2pPr>
            <a:lvl3pPr marL="1300326" indent="0">
              <a:buNone/>
              <a:defRPr sz="1400"/>
            </a:lvl3pPr>
            <a:lvl4pPr marL="1950490" indent="0">
              <a:buNone/>
              <a:defRPr sz="1300"/>
            </a:lvl4pPr>
            <a:lvl5pPr marL="2600653" indent="0">
              <a:buNone/>
              <a:defRPr sz="1300"/>
            </a:lvl5pPr>
            <a:lvl6pPr marL="3250816" indent="0">
              <a:buNone/>
              <a:defRPr sz="1300"/>
            </a:lvl6pPr>
            <a:lvl7pPr marL="3900981" indent="0">
              <a:buNone/>
              <a:defRPr sz="1300"/>
            </a:lvl7pPr>
            <a:lvl8pPr marL="4551142" indent="0">
              <a:buNone/>
              <a:defRPr sz="1300"/>
            </a:lvl8pPr>
            <a:lvl9pPr marL="5201307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78C7-BE1F-4D31-A6A6-EAD692FF98FF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82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164" indent="0">
              <a:buNone/>
              <a:defRPr sz="4000"/>
            </a:lvl2pPr>
            <a:lvl3pPr marL="1300326" indent="0">
              <a:buNone/>
              <a:defRPr sz="3400"/>
            </a:lvl3pPr>
            <a:lvl4pPr marL="1950490" indent="0">
              <a:buNone/>
              <a:defRPr sz="2800"/>
            </a:lvl4pPr>
            <a:lvl5pPr marL="2600653" indent="0">
              <a:buNone/>
              <a:defRPr sz="2800"/>
            </a:lvl5pPr>
            <a:lvl6pPr marL="3250816" indent="0">
              <a:buNone/>
              <a:defRPr sz="2800"/>
            </a:lvl6pPr>
            <a:lvl7pPr marL="3900981" indent="0">
              <a:buNone/>
              <a:defRPr sz="2800"/>
            </a:lvl7pPr>
            <a:lvl8pPr marL="4551142" indent="0">
              <a:buNone/>
              <a:defRPr sz="2800"/>
            </a:lvl8pPr>
            <a:lvl9pPr marL="5201307" indent="0">
              <a:buNone/>
              <a:defRPr sz="2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164" indent="0">
              <a:buNone/>
              <a:defRPr sz="1700"/>
            </a:lvl2pPr>
            <a:lvl3pPr marL="1300326" indent="0">
              <a:buNone/>
              <a:defRPr sz="1400"/>
            </a:lvl3pPr>
            <a:lvl4pPr marL="1950490" indent="0">
              <a:buNone/>
              <a:defRPr sz="1300"/>
            </a:lvl4pPr>
            <a:lvl5pPr marL="2600653" indent="0">
              <a:buNone/>
              <a:defRPr sz="1300"/>
            </a:lvl5pPr>
            <a:lvl6pPr marL="3250816" indent="0">
              <a:buNone/>
              <a:defRPr sz="1300"/>
            </a:lvl6pPr>
            <a:lvl7pPr marL="3900981" indent="0">
              <a:buNone/>
              <a:defRPr sz="1300"/>
            </a:lvl7pPr>
            <a:lvl8pPr marL="4551142" indent="0">
              <a:buNone/>
              <a:defRPr sz="1300"/>
            </a:lvl8pPr>
            <a:lvl9pPr marL="5201307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78C7-BE1F-4D31-A6A6-EAD692FF98FF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388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30032" tIns="65017" rIns="130032" bIns="6501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240" y="2275844"/>
            <a:ext cx="11704320" cy="6436925"/>
          </a:xfrm>
          <a:prstGeom prst="rect">
            <a:avLst/>
          </a:prstGeom>
        </p:spPr>
        <p:txBody>
          <a:bodyPr vert="horz" lIns="130032" tIns="65017" rIns="130032" bIns="6501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50240" y="9040146"/>
            <a:ext cx="3034453" cy="519289"/>
          </a:xfrm>
          <a:prstGeom prst="rect">
            <a:avLst/>
          </a:prstGeom>
        </p:spPr>
        <p:txBody>
          <a:bodyPr vert="horz" lIns="130032" tIns="65017" rIns="130032" bIns="65017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578C7-BE1F-4D31-A6A6-EAD692FF98FF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443308" y="9040146"/>
            <a:ext cx="4118187" cy="519289"/>
          </a:xfrm>
          <a:prstGeom prst="rect">
            <a:avLst/>
          </a:prstGeom>
        </p:spPr>
        <p:txBody>
          <a:bodyPr vert="horz" lIns="130032" tIns="65017" rIns="130032" bIns="65017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320107" y="9040146"/>
            <a:ext cx="3034453" cy="519289"/>
          </a:xfrm>
          <a:prstGeom prst="rect">
            <a:avLst/>
          </a:prstGeom>
        </p:spPr>
        <p:txBody>
          <a:bodyPr vert="horz" lIns="130032" tIns="65017" rIns="130032" bIns="65017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8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1300326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23" indent="-487623" algn="l" defTabSz="1300326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515" indent="-406354" algn="l" defTabSz="1300326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408" indent="-325081" algn="l" defTabSz="1300326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571" indent="-325081" algn="l" defTabSz="130032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736" indent="-325081" algn="l" defTabSz="1300326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5899" indent="-325081" algn="l" defTabSz="13003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062" indent="-325081" algn="l" defTabSz="13003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226" indent="-325081" algn="l" defTabSz="13003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388" indent="-325081" algn="l" defTabSz="13003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64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26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490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653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816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981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142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307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КДП.рефлексивный семинар</a:t>
            </a:r>
          </a:p>
        </p:txBody>
      </p:sp>
      <p:sp>
        <p:nvSpPr>
          <p:cNvPr id="122" name="Shape 122"/>
          <p:cNvSpPr>
            <a:spLocks noGrp="1"/>
          </p:cNvSpPr>
          <p:nvPr>
            <p:ph type="subTitle" idx="1"/>
          </p:nvPr>
        </p:nvSpPr>
        <p:spPr>
          <a:xfrm>
            <a:off x="825501" y="5308600"/>
            <a:ext cx="11353801" cy="1755605"/>
          </a:xfrm>
          <a:prstGeom prst="rect">
            <a:avLst/>
          </a:prstGeom>
        </p:spPr>
        <p:txBody>
          <a:bodyPr/>
          <a:lstStyle/>
          <a:p>
            <a:pPr algn="r" defTabSz="455652">
              <a:defRPr sz="2496">
                <a:effectLst>
                  <a:outerShdw blurRad="19812" dist="9906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Обшаров К.И.</a:t>
            </a:r>
          </a:p>
          <a:p>
            <a:pPr algn="r" defTabSz="455652">
              <a:defRPr sz="2496">
                <a:effectLst>
                  <a:outerShdw blurRad="19812" dist="9906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Психолог, гештальт -терапевт</a:t>
            </a:r>
          </a:p>
          <a:p>
            <a:pPr algn="r" defTabSz="455652">
              <a:defRPr sz="2496">
                <a:effectLst>
                  <a:outerShdw blurRad="19812" dist="9906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АНО "Сетевой институт ПрЭСТО"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Техническое задание</a:t>
            </a:r>
          </a:p>
        </p:txBody>
      </p:sp>
      <p:sp>
        <p:nvSpPr>
          <p:cNvPr id="125" name="Shape 1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34968" indent="-634968">
              <a:buSzPct val="100000"/>
              <a:buAutoNum type="arabicPeriod"/>
            </a:pPr>
            <a:r>
              <a:t>Описание полученных результатов</a:t>
            </a:r>
          </a:p>
          <a:p>
            <a:pPr marL="634968" indent="-634968">
              <a:buSzPct val="100000"/>
              <a:buAutoNum type="arabicPeriod"/>
            </a:pPr>
            <a:r>
              <a:t>Трудности, с которыми сталкивались учащиеся</a:t>
            </a:r>
          </a:p>
          <a:p>
            <a:pPr marL="634968" indent="-634968">
              <a:buSzPct val="100000"/>
              <a:buAutoNum type="arabicPeriod"/>
            </a:pPr>
            <a:r>
              <a:t>Понятно ли было ТЗ учащимся?</a:t>
            </a:r>
          </a:p>
          <a:p>
            <a:pPr marL="634968" indent="-634968">
              <a:buSzPct val="100000"/>
              <a:buAutoNum type="arabicPeriod"/>
            </a:pPr>
            <a:r>
              <a:t>Получились ли критерии рабочими?</a:t>
            </a:r>
          </a:p>
          <a:p>
            <a:pPr marL="634968" indent="-634968">
              <a:buSzPct val="100000"/>
              <a:buAutoNum type="arabicPeriod"/>
            </a:pPr>
            <a:r>
              <a:t>Стоит ли что-то менять в процедуре?</a:t>
            </a:r>
          </a:p>
        </p:txBody>
      </p:sp>
    </p:spTree>
  </p:cSld>
  <p:clrMapOvr>
    <a:masterClrMapping/>
  </p:clrMapOvr>
  <p:transition spd="slow"/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yoto">
  <a:themeElements>
    <a:clrScheme name="Kyoto">
      <a:dk1>
        <a:srgbClr val="000000"/>
      </a:dk1>
      <a:lt1>
        <a:srgbClr val="FFFFFF"/>
      </a:lt1>
      <a:dk2>
        <a:srgbClr val="585752"/>
      </a:dk2>
      <a:lt2>
        <a:srgbClr val="D0CDBF"/>
      </a:lt2>
      <a:accent1>
        <a:srgbClr val="56758A"/>
      </a:accent1>
      <a:accent2>
        <a:srgbClr val="828852"/>
      </a:accent2>
      <a:accent3>
        <a:srgbClr val="D5B682"/>
      </a:accent3>
      <a:accent4>
        <a:srgbClr val="BB5809"/>
      </a:accent4>
      <a:accent5>
        <a:srgbClr val="AB1701"/>
      </a:accent5>
      <a:accent6>
        <a:srgbClr val="792255"/>
      </a:accent6>
      <a:hlink>
        <a:srgbClr val="0000FF"/>
      </a:hlink>
      <a:folHlink>
        <a:srgbClr val="FF00FF"/>
      </a:folHlink>
    </a:clrScheme>
    <a:fontScheme name="Kyoto">
      <a:majorFont>
        <a:latin typeface="Georgia"/>
        <a:ea typeface="Georgia"/>
        <a:cs typeface="Georgia"/>
      </a:majorFont>
      <a:minorFont>
        <a:latin typeface="Georgia"/>
        <a:ea typeface="Georgia"/>
        <a:cs typeface="Georgia"/>
      </a:minorFont>
    </a:fontScheme>
    <a:fmtScheme name="Kyo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3">
              <a:satOff val="-11003"/>
              <a:lumOff val="-15119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4F5C3F"/>
            </a:solidFill>
            <a:effectLst>
              <a:outerShdw blurRad="25400" dist="12700" rotWithShape="0">
                <a:srgbClr val="FFFFFF">
                  <a:alpha val="45000"/>
                </a:srgbClr>
              </a:outerShdw>
            </a:effectLst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</Words>
  <Application>Microsoft Office PowerPoint</Application>
  <PresentationFormat>Произвольный</PresentationFormat>
  <Paragraphs>10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КДП.рефлексивный семинар</vt:lpstr>
      <vt:lpstr>Техническое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КДП.рефлексивный семинар</dc:title>
  <cp:lastModifiedBy>Аверина Светлана Сергеевна</cp:lastModifiedBy>
  <cp:revision>1</cp:revision>
  <dcterms:modified xsi:type="dcterms:W3CDTF">2016-12-26T13:16:18Z</dcterms:modified>
</cp:coreProperties>
</file>